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4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58" r:id="rId4"/>
    <p:sldId id="259" r:id="rId5"/>
    <p:sldId id="270" r:id="rId6"/>
    <p:sldId id="266" r:id="rId7"/>
    <p:sldId id="265" r:id="rId8"/>
    <p:sldId id="268" r:id="rId9"/>
    <p:sldId id="267" r:id="rId10"/>
    <p:sldId id="269" r:id="rId11"/>
    <p:sldId id="260" r:id="rId12"/>
    <p:sldId id="263" r:id="rId13"/>
    <p:sldId id="264" r:id="rId14"/>
    <p:sldId id="261" r:id="rId15"/>
    <p:sldId id="276" r:id="rId16"/>
    <p:sldId id="275" r:id="rId17"/>
    <p:sldId id="271" r:id="rId18"/>
    <p:sldId id="272" r:id="rId19"/>
    <p:sldId id="273" r:id="rId20"/>
    <p:sldId id="274" r:id="rId21"/>
    <p:sldId id="262" r:id="rId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7" autoAdjust="0"/>
    <p:restoredTop sz="85196" autoAdjust="0"/>
  </p:normalViewPr>
  <p:slideViewPr>
    <p:cSldViewPr snapToGrid="0">
      <p:cViewPr>
        <p:scale>
          <a:sx n="66" d="100"/>
          <a:sy n="66" d="100"/>
        </p:scale>
        <p:origin x="141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22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139D8F-1505-48AA-9620-CF9C77B2C000}" type="datetimeFigureOut">
              <a:rPr lang="fr-FR" smtClean="0"/>
              <a:t>11/11/2013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8E4B73-B5EA-415E-94F1-4FA425AE08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4891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B4B334-BDF2-43FD-9055-1D5A783DAA31}" type="datetimeFigureOut">
              <a:rPr lang="fr-FR" smtClean="0"/>
              <a:t>11/11/2013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C4CF7-2896-4E91-9785-DCA3CF7679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4144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C4CF7-2896-4E91-9785-DCA3CF76799D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0946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C4CF7-2896-4E91-9785-DCA3CF76799D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6265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Refaire l’image quand</a:t>
            </a:r>
            <a:r>
              <a:rPr lang="fr-FR" baseline="0" dirty="0" smtClean="0"/>
              <a:t> ce sera bon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C4CF7-2896-4E91-9785-DCA3CF76799D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6963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Refaire l’image quand</a:t>
            </a:r>
            <a:r>
              <a:rPr lang="fr-FR" baseline="0" dirty="0" smtClean="0"/>
              <a:t> ce sera bon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C4CF7-2896-4E91-9785-DCA3CF76799D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8333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Ajouter les sons / l’alphabet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C4CF7-2896-4E91-9785-DCA3CF76799D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7703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r>
              <a:rPr lang="fr-FR" smtClean="0"/>
              <a:t>20/11/2013</a:t>
            </a: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r>
              <a:rPr lang="fr-FR" smtClean="0"/>
              <a:t>Marie Guénon – Jean-Dominique Favreau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AF9E33E-2822-4A8F-9BB4-E9EE5B32CC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4388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20/11/2013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Marie Guénon – Jean-Dominique Favreau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0392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fr-FR" smtClean="0"/>
              <a:t>20/11/2013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fr-FR" smtClean="0"/>
              <a:t>Marie Guénon – Jean-Dominique Favreau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AF9E33E-2822-4A8F-9BB4-E9EE5B32CC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10059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fr-FR" smtClean="0"/>
              <a:t>20/11/2013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fr-FR" smtClean="0"/>
              <a:t>Marie Guénon – Jean-Dominique Favreau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AF9E33E-2822-4A8F-9BB4-E9EE5B32CC07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2301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fr-FR" smtClean="0"/>
              <a:t>20/11/2013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r>
              <a:rPr lang="fr-FR" smtClean="0"/>
              <a:t>Marie Guénon – Jean-Dominique Favreau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AF9E33E-2822-4A8F-9BB4-E9EE5B32CC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11855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20/11/2013</a:t>
            </a:r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Marie Guénon – Jean-Dominique Favreau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1274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20/11/2013</a:t>
            </a:r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Marie Guénon – Jean-Dominique Favreau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26006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20/11/2013</a:t>
            </a: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Marie Guénon – Jean-Dominique Favreau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7765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fr-FR" smtClean="0"/>
              <a:t>20/11/2013</a:t>
            </a: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r>
              <a:rPr lang="fr-FR" smtClean="0"/>
              <a:t>Marie Guénon – Jean-Dominique Favreau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AF9E33E-2822-4A8F-9BB4-E9EE5B32CC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9445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20/11/2013</a:t>
            </a: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Marie Guénon – Jean-Dominique Favreau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Picture 2" descr="http://www.polytechnice.fr/jahia/webdav/site/polytech/shared/charte_graphique/WEB_LOGOTYPE_POLYTECH_NICE-SOPHIA/polytechnice200x62-72dpi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28" y="1406280"/>
            <a:ext cx="1905000" cy="59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191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fr-FR" smtClean="0"/>
              <a:t>20/11/2013</a:t>
            </a: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r>
              <a:rPr lang="fr-FR" smtClean="0"/>
              <a:t>Marie Guénon – Jean-Dominique Favreau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AF9E33E-2822-4A8F-9BB4-E9EE5B32CC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3212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20/11/2013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Marie Guénon – Jean-Dominique Favreau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714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20/11/2013</a:t>
            </a:r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Marie Guénon – Jean-Dominique Favreau</a:t>
            </a:r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5652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20/11/2013</a:t>
            </a:r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Marie Guénon – Jean-Dominique Favreau</a:t>
            </a: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9153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20/11/2013</a:t>
            </a:r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Marie Guénon – Jean-Dominique Favreau</a:t>
            </a: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1298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20/11/2013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Marie Guénon – Jean-Dominique Favreau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2409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20/11/2013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Marie Guénon – Jean-Dominique Favreau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0773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20/11/2013</a:t>
            </a: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Marie Guénon – Jean-Dominique Favreau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9E33E-2822-4A8F-9BB4-E9EE5B32CC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5621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hf hdr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fr-FR" sz="4800" dirty="0" smtClean="0"/>
              <a:t>Conception d’applications Multimédia Animées en situation de Handicap</a:t>
            </a:r>
            <a:endParaRPr lang="fr-FR" sz="48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Langue écrite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6313714" y="6211669"/>
            <a:ext cx="3102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Marie Guénon</a:t>
            </a:r>
          </a:p>
          <a:p>
            <a:r>
              <a:rPr lang="fr-FR" dirty="0" smtClean="0"/>
              <a:t>Jean-Dominique Favreau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9720943" y="6211669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VIM</a:t>
            </a:r>
          </a:p>
          <a:p>
            <a:r>
              <a:rPr lang="fr-FR" dirty="0" smtClean="0"/>
              <a:t>Master SSTIM</a:t>
            </a:r>
            <a:endParaRPr lang="fr-FR" dirty="0"/>
          </a:p>
        </p:txBody>
      </p:sp>
      <p:pic>
        <p:nvPicPr>
          <p:cNvPr id="1026" name="Picture 2" descr="http://www.polytechnice.fr/jahia/webdav/site/polytech/shared/charte_graphique/WEB_LOGOTYPE_POLYTECH_NICE-SOPHIA/polytechnice200x62-72dp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216546"/>
            <a:ext cx="1905000" cy="59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3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 du jeu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86743" y="2194560"/>
            <a:ext cx="8719457" cy="4024125"/>
          </a:xfrm>
        </p:spPr>
        <p:txBody>
          <a:bodyPr/>
          <a:lstStyle/>
          <a:p>
            <a:endParaRPr lang="fr-FR" dirty="0" smtClean="0"/>
          </a:p>
          <a:p>
            <a:r>
              <a:rPr lang="fr-FR" dirty="0" smtClean="0"/>
              <a:t>Les nouvelles parties sont lancées au rechargement de la page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20/11/2013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Marie Guénon – Jean-Dominique Favreau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10</a:t>
            </a:fld>
            <a:endParaRPr lang="fr-FR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402773" y="2194559"/>
            <a:ext cx="2035627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>
                <a:solidFill>
                  <a:schemeClr val="accent1"/>
                </a:solidFill>
              </a:rPr>
              <a:t>Principe du jeu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La synthèse vocale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/>
              <a:t>Le tirage des lettres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Les actions cliquables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Les animations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Démonstration</a:t>
            </a:r>
            <a:endParaRPr lang="fr-FR" sz="1200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2514600" y="2057401"/>
            <a:ext cx="12700" cy="4251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68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synthèse vocale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20/11/2013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Marie Guénon – Jean-Dominique Favreau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11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2786743" y="2194560"/>
            <a:ext cx="8719457" cy="4024125"/>
          </a:xfrm>
        </p:spPr>
        <p:txBody>
          <a:bodyPr/>
          <a:lstStyle/>
          <a:p>
            <a:r>
              <a:rPr lang="fr-FR" u="sng" dirty="0" smtClean="0"/>
              <a:t>Principe</a:t>
            </a:r>
            <a:r>
              <a:rPr lang="fr-FR" dirty="0" smtClean="0"/>
              <a:t> :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Passer d’un texte "Bonjour tout le monde" 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À un fichier son lisible par n’importe quel navigateur web</a:t>
            </a:r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402773" y="2194559"/>
            <a:ext cx="2035627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Principe du jeu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>
                <a:solidFill>
                  <a:schemeClr val="accent1"/>
                </a:solidFill>
              </a:rPr>
              <a:t>La synthèse vocale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/>
              <a:t>Le tirage des lettres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Les actions cliquables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Les animations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Démonstration</a:t>
            </a:r>
            <a:endParaRPr lang="fr-FR" sz="1200" dirty="0"/>
          </a:p>
        </p:txBody>
      </p:sp>
      <p:cxnSp>
        <p:nvCxnSpPr>
          <p:cNvPr id="9" name="Connecteur droit 8"/>
          <p:cNvCxnSpPr/>
          <p:nvPr/>
        </p:nvCxnSpPr>
        <p:spPr>
          <a:xfrm>
            <a:off x="2514600" y="2057401"/>
            <a:ext cx="12700" cy="4251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02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synthèse vocale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20/11/2013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Marie Guénon – Jean-Dominique Favreau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12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2786743" y="2194560"/>
            <a:ext cx="8719457" cy="4024125"/>
          </a:xfrm>
        </p:spPr>
        <p:txBody>
          <a:bodyPr/>
          <a:lstStyle/>
          <a:p>
            <a:r>
              <a:rPr lang="fr-FR" u="sng" dirty="0" smtClean="0"/>
              <a:t>Compatibilité</a:t>
            </a:r>
            <a:r>
              <a:rPr lang="fr-FR" dirty="0" smtClean="0"/>
              <a:t> :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Les différents browsers web ne lisent pas les même formats audio</a:t>
            </a:r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Identification des navigateurs web</a:t>
            </a:r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402773" y="2194559"/>
            <a:ext cx="2035627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Principe du jeu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>
                <a:solidFill>
                  <a:schemeClr val="accent1"/>
                </a:solidFill>
              </a:rPr>
              <a:t>La synthèse vocale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/>
              <a:t>Le tirage des lettres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Les actions cliquables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Les animations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Démonstration</a:t>
            </a:r>
            <a:endParaRPr lang="fr-FR" sz="1200" dirty="0"/>
          </a:p>
        </p:txBody>
      </p:sp>
      <p:cxnSp>
        <p:nvCxnSpPr>
          <p:cNvPr id="9" name="Connecteur droit 8"/>
          <p:cNvCxnSpPr/>
          <p:nvPr/>
        </p:nvCxnSpPr>
        <p:spPr>
          <a:xfrm>
            <a:off x="2514600" y="2057401"/>
            <a:ext cx="12700" cy="4251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6857" t="18127" r="46667" b="77810"/>
          <a:stretch/>
        </p:blipFill>
        <p:spPr>
          <a:xfrm>
            <a:off x="3604986" y="5395633"/>
            <a:ext cx="7082970" cy="34834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3"/>
          <a:srcRect l="30000" t="60624" r="32095" b="26339"/>
          <a:stretch/>
        </p:blipFill>
        <p:spPr>
          <a:xfrm>
            <a:off x="3875314" y="3585085"/>
            <a:ext cx="5776686" cy="111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97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synthèse vocale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20/11/2013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Marie Guénon – Jean-Dominique Favreau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13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2786743" y="2194560"/>
            <a:ext cx="8719457" cy="4024125"/>
          </a:xfrm>
        </p:spPr>
        <p:txBody>
          <a:bodyPr/>
          <a:lstStyle/>
          <a:p>
            <a:r>
              <a:rPr lang="fr-FR" u="sng" dirty="0" smtClean="0"/>
              <a:t>Mise en place</a:t>
            </a:r>
            <a:r>
              <a:rPr lang="fr-FR" dirty="0" smtClean="0"/>
              <a:t> :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Deux techniques similaires :</a:t>
            </a:r>
          </a:p>
          <a:p>
            <a:pPr lvl="2"/>
            <a:r>
              <a:rPr lang="fr-FR" dirty="0" smtClean="0"/>
              <a:t>voicerrs.org</a:t>
            </a:r>
          </a:p>
          <a:p>
            <a:pPr marL="914400" lvl="2" indent="0">
              <a:buNone/>
            </a:pPr>
            <a:endParaRPr lang="fr-FR" dirty="0" smtClean="0"/>
          </a:p>
          <a:p>
            <a:pPr marL="914400" lvl="2" indent="0">
              <a:buNone/>
            </a:pPr>
            <a:endParaRPr lang="fr-FR" dirty="0" smtClean="0"/>
          </a:p>
          <a:p>
            <a:pPr lvl="2"/>
            <a:r>
              <a:rPr lang="fr-FR" dirty="0" smtClean="0"/>
              <a:t>Translate.google.com</a:t>
            </a:r>
            <a:endParaRPr lang="fr-FR" dirty="0"/>
          </a:p>
          <a:p>
            <a:pPr lvl="2"/>
            <a:endParaRPr lang="fr-FR" dirty="0"/>
          </a:p>
          <a:p>
            <a:pPr marL="914400" lvl="2" indent="0">
              <a:buNone/>
            </a:pPr>
            <a:endParaRPr lang="fr-FR" dirty="0" smtClean="0"/>
          </a:p>
          <a:p>
            <a:pPr marL="731838" lvl="2" indent="-285750"/>
            <a:r>
              <a:rPr lang="fr-FR" dirty="0" smtClean="0"/>
              <a:t>Lecture du son </a:t>
            </a:r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402773" y="2194559"/>
            <a:ext cx="2035627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Principe du jeu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>
                <a:solidFill>
                  <a:schemeClr val="accent1"/>
                </a:solidFill>
              </a:rPr>
              <a:t>La synthèse vocale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/>
              <a:t>Le tirage des lettres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Les actions cliquables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Les animations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Démonstration</a:t>
            </a:r>
            <a:endParaRPr lang="fr-FR" sz="1200" dirty="0"/>
          </a:p>
        </p:txBody>
      </p:sp>
      <p:cxnSp>
        <p:nvCxnSpPr>
          <p:cNvPr id="9" name="Connecteur droit 8"/>
          <p:cNvCxnSpPr/>
          <p:nvPr/>
        </p:nvCxnSpPr>
        <p:spPr>
          <a:xfrm>
            <a:off x="2514600" y="2057401"/>
            <a:ext cx="12700" cy="4251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10572" t="29810" r="42381" b="64773"/>
          <a:stretch/>
        </p:blipFill>
        <p:spPr>
          <a:xfrm>
            <a:off x="3817258" y="3614057"/>
            <a:ext cx="7170057" cy="46445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"/>
          <a:srcRect l="10476" t="48604" r="58286" b="45979"/>
          <a:stretch/>
        </p:blipFill>
        <p:spPr>
          <a:xfrm>
            <a:off x="3817258" y="4572000"/>
            <a:ext cx="4760687" cy="464456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3"/>
          <a:srcRect l="7619" t="69248" r="70285" b="28710"/>
          <a:stretch/>
        </p:blipFill>
        <p:spPr>
          <a:xfrm>
            <a:off x="6121400" y="5272808"/>
            <a:ext cx="3367315" cy="17507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4"/>
          <a:srcRect l="3836" t="44519" r="43332" b="34741"/>
          <a:stretch/>
        </p:blipFill>
        <p:spPr>
          <a:xfrm>
            <a:off x="3631900" y="5498012"/>
            <a:ext cx="5498400" cy="121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8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tirage des lettres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20/11/2013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Marie Guénon – Jean-Dominique Favreau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14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2786743" y="2194560"/>
            <a:ext cx="8719457" cy="4024125"/>
          </a:xfrm>
        </p:spPr>
        <p:txBody>
          <a:bodyPr/>
          <a:lstStyle/>
          <a:p>
            <a:endParaRPr lang="fr-FR" dirty="0" smtClean="0"/>
          </a:p>
          <a:p>
            <a:r>
              <a:rPr lang="fr-FR" dirty="0" smtClean="0"/>
              <a:t>Tirage semi uniforme / semi fréquentiel</a:t>
            </a:r>
            <a:endParaRPr lang="fr-FR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402773" y="2194559"/>
            <a:ext cx="2035627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>
                <a:solidFill>
                  <a:schemeClr val="tx2"/>
                </a:solidFill>
              </a:rPr>
              <a:t>Principe du jeu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La synthèse </a:t>
            </a:r>
            <a:r>
              <a:rPr lang="fr-FR" sz="1200" dirty="0" smtClean="0"/>
              <a:t>vocale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>
                <a:solidFill>
                  <a:schemeClr val="accent1"/>
                </a:solidFill>
              </a:rPr>
              <a:t>Le </a:t>
            </a:r>
            <a:r>
              <a:rPr lang="fr-FR" sz="1200" dirty="0">
                <a:solidFill>
                  <a:schemeClr val="accent1"/>
                </a:solidFill>
              </a:rPr>
              <a:t>tirage des </a:t>
            </a:r>
            <a:r>
              <a:rPr lang="fr-FR" sz="1200" dirty="0" smtClean="0">
                <a:solidFill>
                  <a:schemeClr val="accent1"/>
                </a:solidFill>
              </a:rPr>
              <a:t>lettres</a:t>
            </a:r>
            <a:endParaRPr lang="fr-FR" sz="1200" dirty="0" smtClean="0">
              <a:solidFill>
                <a:schemeClr val="accent1"/>
              </a:solidFill>
            </a:endParaRP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Les actions </a:t>
            </a:r>
            <a:r>
              <a:rPr lang="fr-FR" sz="1200" dirty="0" smtClean="0"/>
              <a:t>cliquables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Les animations</a:t>
            </a: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Démonstration</a:t>
            </a:r>
            <a:endParaRPr lang="fr-FR" sz="1200" dirty="0"/>
          </a:p>
        </p:txBody>
      </p:sp>
      <p:cxnSp>
        <p:nvCxnSpPr>
          <p:cNvPr id="9" name="Connecteur droit 8"/>
          <p:cNvCxnSpPr/>
          <p:nvPr/>
        </p:nvCxnSpPr>
        <p:spPr>
          <a:xfrm>
            <a:off x="2514600" y="2057401"/>
            <a:ext cx="12700" cy="4251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l="16095" t="32180" r="70762" b="34804"/>
          <a:stretch/>
        </p:blipFill>
        <p:spPr>
          <a:xfrm>
            <a:off x="3135085" y="3164113"/>
            <a:ext cx="2002972" cy="283028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4"/>
          <a:srcRect l="3237" t="25915" r="70953" b="38360"/>
          <a:stretch/>
        </p:blipFill>
        <p:spPr>
          <a:xfrm>
            <a:off x="5963557" y="3156169"/>
            <a:ext cx="3933371" cy="306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82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tirage des lettres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20/11/2013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Marie Guénon – Jean-Dominique Favreau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15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2786743" y="2194560"/>
            <a:ext cx="8719457" cy="4024125"/>
          </a:xfrm>
        </p:spPr>
        <p:txBody>
          <a:bodyPr/>
          <a:lstStyle/>
          <a:p>
            <a:endParaRPr lang="fr-FR" dirty="0" smtClean="0"/>
          </a:p>
          <a:p>
            <a:r>
              <a:rPr lang="fr-FR" dirty="0" smtClean="0"/>
              <a:t>Jamais deux fois la même lettre</a:t>
            </a:r>
            <a:endParaRPr lang="fr-FR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402773" y="2194559"/>
            <a:ext cx="2035627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>
                <a:solidFill>
                  <a:schemeClr val="tx2"/>
                </a:solidFill>
              </a:rPr>
              <a:t>Principe du jeu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La synthèse </a:t>
            </a:r>
            <a:r>
              <a:rPr lang="fr-FR" sz="1200" dirty="0" smtClean="0"/>
              <a:t>vocale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>
                <a:solidFill>
                  <a:schemeClr val="accent1"/>
                </a:solidFill>
              </a:rPr>
              <a:t>Le </a:t>
            </a:r>
            <a:r>
              <a:rPr lang="fr-FR" sz="1200" dirty="0">
                <a:solidFill>
                  <a:schemeClr val="accent1"/>
                </a:solidFill>
              </a:rPr>
              <a:t>tirage des </a:t>
            </a:r>
            <a:r>
              <a:rPr lang="fr-FR" sz="1200" dirty="0" smtClean="0">
                <a:solidFill>
                  <a:schemeClr val="accent1"/>
                </a:solidFill>
              </a:rPr>
              <a:t>lettres</a:t>
            </a:r>
            <a:endParaRPr lang="fr-FR" sz="1200" dirty="0" smtClean="0">
              <a:solidFill>
                <a:schemeClr val="accent1"/>
              </a:solidFill>
            </a:endParaRP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Les actions </a:t>
            </a:r>
            <a:r>
              <a:rPr lang="fr-FR" sz="1200" dirty="0" smtClean="0"/>
              <a:t>cliquables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Les animations</a:t>
            </a: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Démonstration</a:t>
            </a:r>
            <a:endParaRPr lang="fr-FR" sz="1200" dirty="0"/>
          </a:p>
        </p:txBody>
      </p:sp>
      <p:cxnSp>
        <p:nvCxnSpPr>
          <p:cNvPr id="9" name="Connecteur droit 8"/>
          <p:cNvCxnSpPr/>
          <p:nvPr/>
        </p:nvCxnSpPr>
        <p:spPr>
          <a:xfrm>
            <a:off x="2514600" y="2057401"/>
            <a:ext cx="12700" cy="4251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2"/>
          <a:srcRect l="7048" t="56053" r="78667" b="31926"/>
          <a:stretch/>
        </p:blipFill>
        <p:spPr>
          <a:xfrm>
            <a:off x="4630057" y="3292220"/>
            <a:ext cx="3347705" cy="158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7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20/11/2013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Marie Guénon – Jean-Dominique Favreau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16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2786743" y="2194560"/>
            <a:ext cx="8719457" cy="4024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402773" y="2194559"/>
            <a:ext cx="2035627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>
                <a:solidFill>
                  <a:schemeClr val="tx2"/>
                </a:solidFill>
              </a:rPr>
              <a:t>Principe du jeu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La synthèse </a:t>
            </a:r>
            <a:r>
              <a:rPr lang="fr-FR" sz="1200" dirty="0" smtClean="0"/>
              <a:t>vocale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 </a:t>
            </a:r>
            <a:r>
              <a:rPr lang="fr-FR" sz="1200" dirty="0"/>
              <a:t>tirage des </a:t>
            </a:r>
            <a:r>
              <a:rPr lang="fr-FR" sz="1200" dirty="0" smtClean="0"/>
              <a:t>lettres</a:t>
            </a: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>
                <a:solidFill>
                  <a:schemeClr val="accent1"/>
                </a:solidFill>
              </a:rPr>
              <a:t>Les actions </a:t>
            </a:r>
            <a:r>
              <a:rPr lang="fr-FR" sz="1200" dirty="0" smtClean="0">
                <a:solidFill>
                  <a:schemeClr val="accent1"/>
                </a:solidFill>
              </a:rPr>
              <a:t>cliquables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Les animations</a:t>
            </a: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Démonstration</a:t>
            </a:r>
            <a:endParaRPr lang="fr-FR" sz="1200" dirty="0"/>
          </a:p>
        </p:txBody>
      </p:sp>
      <p:cxnSp>
        <p:nvCxnSpPr>
          <p:cNvPr id="9" name="Connecteur droit 8"/>
          <p:cNvCxnSpPr/>
          <p:nvPr/>
        </p:nvCxnSpPr>
        <p:spPr>
          <a:xfrm>
            <a:off x="2514600" y="2057401"/>
            <a:ext cx="12700" cy="4251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97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animations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20/11/2013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Marie Guénon – Jean-Dominique Favreau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17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2786743" y="2194560"/>
            <a:ext cx="8719457" cy="4024125"/>
          </a:xfrm>
        </p:spPr>
        <p:txBody>
          <a:bodyPr/>
          <a:lstStyle/>
          <a:p>
            <a:r>
              <a:rPr lang="fr-FR" dirty="0" smtClean="0"/>
              <a:t>Déplacement</a:t>
            </a:r>
            <a:endParaRPr lang="fr-FR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402773" y="2194559"/>
            <a:ext cx="2035627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Principe du jeu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La synthèse </a:t>
            </a:r>
            <a:r>
              <a:rPr lang="fr-FR" sz="1200" dirty="0" smtClean="0"/>
              <a:t>vocale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/>
              <a:t>Le tirage des </a:t>
            </a:r>
            <a:r>
              <a:rPr lang="fr-FR" sz="1200" dirty="0" smtClean="0"/>
              <a:t>lettres</a:t>
            </a: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Les actions </a:t>
            </a:r>
            <a:r>
              <a:rPr lang="fr-FR" sz="1200" dirty="0" smtClean="0"/>
              <a:t>cliquables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>
                <a:solidFill>
                  <a:schemeClr val="accent1"/>
                </a:solidFill>
              </a:rPr>
              <a:t>Les animations</a:t>
            </a:r>
            <a:endParaRPr lang="fr-FR" sz="1200" dirty="0">
              <a:solidFill>
                <a:schemeClr val="accent1"/>
              </a:solidFill>
            </a:endParaRP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Démonstration</a:t>
            </a:r>
            <a:endParaRPr lang="fr-FR" sz="1200" dirty="0"/>
          </a:p>
        </p:txBody>
      </p:sp>
      <p:cxnSp>
        <p:nvCxnSpPr>
          <p:cNvPr id="9" name="Connecteur droit 8"/>
          <p:cNvCxnSpPr/>
          <p:nvPr/>
        </p:nvCxnSpPr>
        <p:spPr>
          <a:xfrm>
            <a:off x="2514600" y="2057401"/>
            <a:ext cx="12700" cy="4251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39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animations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20/11/2013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Marie Guénon – Jean-Dominique Favreau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18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2786743" y="2194560"/>
            <a:ext cx="8719457" cy="4024125"/>
          </a:xfrm>
        </p:spPr>
        <p:txBody>
          <a:bodyPr/>
          <a:lstStyle/>
          <a:p>
            <a:r>
              <a:rPr lang="fr-FR" dirty="0" smtClean="0"/>
              <a:t>Agrandissement / rétrécissement</a:t>
            </a:r>
            <a:endParaRPr lang="fr-FR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402773" y="2194559"/>
            <a:ext cx="2035627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Principe du jeu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La synthèse vocale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 </a:t>
            </a:r>
            <a:r>
              <a:rPr lang="fr-FR" sz="1200" dirty="0"/>
              <a:t>tirage des lettres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Les actions </a:t>
            </a:r>
            <a:r>
              <a:rPr lang="fr-FR" sz="1200" dirty="0" smtClean="0"/>
              <a:t>cliquables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>
                <a:solidFill>
                  <a:schemeClr val="accent1"/>
                </a:solidFill>
              </a:rPr>
              <a:t>Les animations</a:t>
            </a:r>
            <a:endParaRPr lang="fr-FR" sz="1200" dirty="0">
              <a:solidFill>
                <a:schemeClr val="accent1"/>
              </a:solidFill>
            </a:endParaRP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Démonstration</a:t>
            </a:r>
            <a:endParaRPr lang="fr-FR" sz="1200" dirty="0"/>
          </a:p>
        </p:txBody>
      </p:sp>
      <p:cxnSp>
        <p:nvCxnSpPr>
          <p:cNvPr id="9" name="Connecteur droit 8"/>
          <p:cNvCxnSpPr/>
          <p:nvPr/>
        </p:nvCxnSpPr>
        <p:spPr>
          <a:xfrm>
            <a:off x="2514600" y="2057401"/>
            <a:ext cx="12700" cy="4251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98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animations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20/11/2013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Marie Guénon – Jean-Dominique Favreau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19</a:t>
            </a:fld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2786743" y="2194560"/>
            <a:ext cx="8719457" cy="4024125"/>
          </a:xfrm>
        </p:spPr>
        <p:txBody>
          <a:bodyPr/>
          <a:lstStyle/>
          <a:p>
            <a:r>
              <a:rPr lang="fr-FR" dirty="0" smtClean="0"/>
              <a:t>Rotations</a:t>
            </a:r>
            <a:endParaRPr lang="fr-FR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402773" y="2194559"/>
            <a:ext cx="2035627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Principe du jeu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La synthèse vocale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 </a:t>
            </a:r>
            <a:r>
              <a:rPr lang="fr-FR" sz="1200" dirty="0"/>
              <a:t>tirage des lettres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Les actions </a:t>
            </a:r>
            <a:r>
              <a:rPr lang="fr-FR" sz="1200" dirty="0" smtClean="0"/>
              <a:t>cliquables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>
                <a:solidFill>
                  <a:schemeClr val="accent1"/>
                </a:solidFill>
              </a:rPr>
              <a:t>Les animations</a:t>
            </a:r>
            <a:endParaRPr lang="fr-FR" sz="1200" dirty="0">
              <a:solidFill>
                <a:schemeClr val="accent1"/>
              </a:solidFill>
            </a:endParaRP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Démonstration</a:t>
            </a:r>
            <a:endParaRPr lang="fr-FR" sz="1200" dirty="0"/>
          </a:p>
        </p:txBody>
      </p:sp>
      <p:cxnSp>
        <p:nvCxnSpPr>
          <p:cNvPr id="9" name="Connecteur droit 8"/>
          <p:cNvCxnSpPr/>
          <p:nvPr/>
        </p:nvCxnSpPr>
        <p:spPr>
          <a:xfrm>
            <a:off x="2514600" y="2057401"/>
            <a:ext cx="12700" cy="4251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86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Marie Guénon – Jean-Dominique Favreau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2</a:t>
            </a:fld>
            <a:endParaRPr lang="fr-FR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20/11/2013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573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Démonstration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20/11/2013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Marie Guénon – Jean-Dominique Favreau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20</a:t>
            </a:fld>
            <a:endParaRPr lang="fr-FR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4" t="10673" r="3816" b="5472"/>
          <a:stretch/>
        </p:blipFill>
        <p:spPr>
          <a:xfrm>
            <a:off x="3154697" y="1976679"/>
            <a:ext cx="8634531" cy="4242005"/>
          </a:xfrm>
          <a:prstGeom prst="rect">
            <a:avLst/>
          </a:prstGeom>
        </p:spPr>
      </p:pic>
      <p:sp>
        <p:nvSpPr>
          <p:cNvPr id="8" name="Espace réservé du contenu 2"/>
          <p:cNvSpPr txBox="1">
            <a:spLocks/>
          </p:cNvSpPr>
          <p:nvPr/>
        </p:nvSpPr>
        <p:spPr>
          <a:xfrm>
            <a:off x="402773" y="2194559"/>
            <a:ext cx="2035627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Principe du jeu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La synthèse vocale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/>
              <a:t>Le tirage des lettres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Les actions </a:t>
            </a:r>
            <a:r>
              <a:rPr lang="fr-FR" sz="1200" dirty="0" smtClean="0"/>
              <a:t>cliquables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Les animations</a:t>
            </a: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>
                <a:solidFill>
                  <a:schemeClr val="accent1"/>
                </a:solidFill>
              </a:rPr>
              <a:t>Démonstration</a:t>
            </a:r>
            <a:endParaRPr lang="fr-FR" sz="1200" dirty="0">
              <a:solidFill>
                <a:schemeClr val="accent1"/>
              </a:solidFill>
            </a:endParaRPr>
          </a:p>
        </p:txBody>
      </p:sp>
      <p:cxnSp>
        <p:nvCxnSpPr>
          <p:cNvPr id="9" name="Connecteur droit 8"/>
          <p:cNvCxnSpPr/>
          <p:nvPr/>
        </p:nvCxnSpPr>
        <p:spPr>
          <a:xfrm>
            <a:off x="2514600" y="2057401"/>
            <a:ext cx="12700" cy="4251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56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20/11/2013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Marie Guénon – Jean-Dominique Favreau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64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Sommaire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15342" y="2194560"/>
            <a:ext cx="8490857" cy="4024125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dirty="0"/>
              <a:t>Principe du jeu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dirty="0"/>
              <a:t>La synthèse </a:t>
            </a:r>
            <a:r>
              <a:rPr lang="fr-FR" dirty="0" smtClean="0"/>
              <a:t>vocale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dirty="0" smtClean="0"/>
              <a:t>Le tirage des lettres</a:t>
            </a:r>
            <a:endParaRPr lang="fr-FR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dirty="0"/>
              <a:t>Les actions cliquables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dirty="0"/>
              <a:t>Les </a:t>
            </a:r>
            <a:r>
              <a:rPr lang="fr-FR" dirty="0" smtClean="0"/>
              <a:t>animations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dirty="0" smtClean="0"/>
              <a:t>Démonstration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Marie Guénon – Jean-Dominique Favreau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3</a:t>
            </a:fld>
            <a:endParaRPr lang="fr-FR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20/11/2013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928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 du jeu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86743" y="2194560"/>
            <a:ext cx="8719457" cy="4024125"/>
          </a:xfrm>
        </p:spPr>
        <p:txBody>
          <a:bodyPr/>
          <a:lstStyle/>
          <a:p>
            <a:endParaRPr lang="fr-FR" dirty="0" smtClean="0"/>
          </a:p>
          <a:p>
            <a:r>
              <a:rPr lang="fr-FR" dirty="0" smtClean="0"/>
              <a:t>Apprentissage de l’alphabet</a:t>
            </a:r>
          </a:p>
          <a:p>
            <a:endParaRPr lang="fr-FR" dirty="0" smtClean="0"/>
          </a:p>
          <a:p>
            <a:r>
              <a:rPr lang="fr-FR" dirty="0" smtClean="0"/>
              <a:t>Apprentissage ludique</a:t>
            </a:r>
          </a:p>
          <a:p>
            <a:endParaRPr lang="fr-FR" dirty="0"/>
          </a:p>
          <a:p>
            <a:r>
              <a:rPr lang="fr-FR" dirty="0" smtClean="0"/>
              <a:t>Pas de confrontation à l’échec</a:t>
            </a:r>
          </a:p>
          <a:p>
            <a:endParaRPr lang="fr-FR" dirty="0"/>
          </a:p>
          <a:p>
            <a:r>
              <a:rPr lang="fr-FR" dirty="0" smtClean="0"/>
              <a:t>Gratification de la réussite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20/11/2013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Marie Guénon – Jean-Dominique Favreau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4</a:t>
            </a:fld>
            <a:endParaRPr lang="fr-FR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402773" y="2194559"/>
            <a:ext cx="2035627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>
                <a:solidFill>
                  <a:schemeClr val="accent1"/>
                </a:solidFill>
              </a:rPr>
              <a:t>Principe du jeu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La synthèse </a:t>
            </a:r>
            <a:r>
              <a:rPr lang="fr-FR" sz="1200" dirty="0" smtClean="0"/>
              <a:t>vocale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 tirage des lettres</a:t>
            </a: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Les actions cliquables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Les animations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Démonstration</a:t>
            </a:r>
            <a:endParaRPr lang="fr-FR" sz="1200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2514600" y="2057401"/>
            <a:ext cx="12700" cy="4251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45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 du jeu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86743" y="2194560"/>
            <a:ext cx="8719457" cy="4024125"/>
          </a:xfrm>
        </p:spPr>
        <p:txBody>
          <a:bodyPr/>
          <a:lstStyle/>
          <a:p>
            <a:r>
              <a:rPr lang="fr-FR" dirty="0" smtClean="0"/>
              <a:t>« Tu dois trouver la lettre S »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20/11/2013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Marie Guénon – Jean-Dominique Favreau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5</a:t>
            </a:fld>
            <a:endParaRPr lang="fr-FR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402773" y="2194559"/>
            <a:ext cx="2035627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>
                <a:solidFill>
                  <a:schemeClr val="accent1"/>
                </a:solidFill>
              </a:rPr>
              <a:t>Principe du jeu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La synthèse </a:t>
            </a:r>
            <a:r>
              <a:rPr lang="fr-FR" sz="1200" dirty="0" smtClean="0"/>
              <a:t>vocale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/>
              <a:t>Le tirage des </a:t>
            </a:r>
            <a:r>
              <a:rPr lang="fr-FR" sz="1200" dirty="0" smtClean="0"/>
              <a:t>lettres</a:t>
            </a: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Les actions cliquables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Les animations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Démonstration</a:t>
            </a:r>
            <a:endParaRPr lang="fr-FR" sz="1200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2514600" y="2057401"/>
            <a:ext cx="12700" cy="4251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Espace réservé du contenu 6"/>
          <p:cNvPicPr>
            <a:picLocks noChangeAspect="1"/>
          </p:cNvPicPr>
          <p:nvPr/>
        </p:nvPicPr>
        <p:blipFill rotWithShape="1">
          <a:blip r:embed="rId3"/>
          <a:srcRect l="326" t="10403" r="4423" b="4931"/>
          <a:stretch/>
        </p:blipFill>
        <p:spPr>
          <a:xfrm>
            <a:off x="3726471" y="3300970"/>
            <a:ext cx="6839999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82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 du jeu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86743" y="2194560"/>
            <a:ext cx="8719457" cy="4024125"/>
          </a:xfrm>
        </p:spPr>
        <p:txBody>
          <a:bodyPr/>
          <a:lstStyle/>
          <a:p>
            <a:r>
              <a:rPr lang="fr-FR" dirty="0" smtClean="0"/>
              <a:t>Les lettres se mettent en place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20/11/2013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Marie Guénon – Jean-Dominique Favreau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6</a:t>
            </a:fld>
            <a:endParaRPr lang="fr-FR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402773" y="2194559"/>
            <a:ext cx="2035627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>
                <a:solidFill>
                  <a:schemeClr val="accent1"/>
                </a:solidFill>
              </a:rPr>
              <a:t>Principe du jeu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La synthèse vocale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/>
              <a:t>Le tirage des lettres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Les actions cliquables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Les animations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Démonstration</a:t>
            </a:r>
            <a:endParaRPr lang="fr-FR" sz="1200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2514600" y="2057401"/>
            <a:ext cx="12700" cy="4251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2"/>
          <a:srcRect l="191" t="9830" r="5861" b="4836"/>
          <a:stretch/>
        </p:blipFill>
        <p:spPr>
          <a:xfrm>
            <a:off x="3799549" y="3216378"/>
            <a:ext cx="6693843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7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 du jeu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86743" y="2194560"/>
            <a:ext cx="8719457" cy="4024125"/>
          </a:xfrm>
        </p:spPr>
        <p:txBody>
          <a:bodyPr/>
          <a:lstStyle/>
          <a:p>
            <a:r>
              <a:rPr lang="fr-FR" dirty="0" smtClean="0"/>
              <a:t>Un fois les lettres en place, l’enfant doit choisir la lettre qui lui a été indiqué initialement (ici S)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20/11/2013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Marie Guénon – Jean-Dominique Favreau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7</a:t>
            </a:fld>
            <a:endParaRPr lang="fr-FR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402773" y="2194559"/>
            <a:ext cx="2035627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>
                <a:solidFill>
                  <a:schemeClr val="accent1"/>
                </a:solidFill>
              </a:rPr>
              <a:t>Principe du jeu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La synthèse vocale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/>
              <a:t>Le tirage des lettres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Les actions cliquables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Les animations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Démonstration</a:t>
            </a:r>
            <a:endParaRPr lang="fr-FR" sz="1200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2514600" y="2057401"/>
            <a:ext cx="12700" cy="4251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"/>
          <a:srcRect l="334" t="10424" r="3667" b="4582"/>
          <a:stretch/>
        </p:blipFill>
        <p:spPr>
          <a:xfrm>
            <a:off x="3625759" y="3300970"/>
            <a:ext cx="6867252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48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 du jeu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86743" y="2194560"/>
            <a:ext cx="8719457" cy="4024125"/>
          </a:xfrm>
        </p:spPr>
        <p:txBody>
          <a:bodyPr/>
          <a:lstStyle/>
          <a:p>
            <a:r>
              <a:rPr lang="fr-FR" dirty="0" smtClean="0"/>
              <a:t>Si l’enfant se trompe (ici il clique sur N au lieu de S), le jeu annonce : « Tu as cliqué sur la lettre N, tu dois trouver la lettre S » et la lettre N se met dans le panier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20/11/2013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Marie Guénon – Jean-Dominique Favreau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8</a:t>
            </a:fld>
            <a:endParaRPr lang="fr-FR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402773" y="2194559"/>
            <a:ext cx="2035627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>
                <a:solidFill>
                  <a:schemeClr val="accent1"/>
                </a:solidFill>
              </a:rPr>
              <a:t>Principe du jeu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La synthèse vocale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/>
              <a:t>Le tirage des lettres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Les actions cliquables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Les animations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Démonstration</a:t>
            </a:r>
            <a:endParaRPr lang="fr-FR" sz="1200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2514600" y="2057401"/>
            <a:ext cx="12700" cy="4251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l="286" t="10000" r="3905" b="4666"/>
          <a:stretch/>
        </p:blipFill>
        <p:spPr>
          <a:xfrm>
            <a:off x="3733256" y="3300970"/>
            <a:ext cx="6826429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1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 du jeu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86743" y="2194560"/>
            <a:ext cx="8719457" cy="4024125"/>
          </a:xfrm>
        </p:spPr>
        <p:txBody>
          <a:bodyPr/>
          <a:lstStyle/>
          <a:p>
            <a:r>
              <a:rPr lang="fr-FR" dirty="0" smtClean="0"/>
              <a:t>Si l’enfant réussit, toutes les lettres se mettent dans le panier sauf la lettre qui devait être trouvé (ici S) et le jeu annonce : « Tu as trouvé, bravo »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20/11/2013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Marie Guénon – Jean-Dominique Favreau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E33E-2822-4A8F-9BB4-E9EE5B32CC07}" type="slidenum">
              <a:rPr lang="fr-FR" smtClean="0"/>
              <a:t>9</a:t>
            </a:fld>
            <a:endParaRPr lang="fr-FR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402773" y="2194559"/>
            <a:ext cx="2035627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>
                <a:solidFill>
                  <a:schemeClr val="accent1"/>
                </a:solidFill>
              </a:rPr>
              <a:t>Principe du jeu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La synthèse vocale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/>
              <a:t>Le tirage des lettres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Les actions cliquables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 smtClean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Les animations</a:t>
            </a:r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endParaRPr lang="fr-FR" sz="1200" dirty="0"/>
          </a:p>
          <a:p>
            <a:pPr marL="514350" indent="-514350">
              <a:buClr>
                <a:schemeClr val="accent1"/>
              </a:buClr>
              <a:buFont typeface="+mj-lt"/>
              <a:buAutoNum type="romanUcPeriod"/>
            </a:pPr>
            <a:r>
              <a:rPr lang="fr-FR" sz="1200" dirty="0" smtClean="0"/>
              <a:t>Démonstration</a:t>
            </a:r>
            <a:endParaRPr lang="fr-FR" sz="1200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2514600" y="2057401"/>
            <a:ext cx="12700" cy="4251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3"/>
          <a:srcRect l="95" t="10338" r="4094" b="5005"/>
          <a:stretch/>
        </p:blipFill>
        <p:spPr>
          <a:xfrm>
            <a:off x="3705951" y="3300970"/>
            <a:ext cx="688104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17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raînée de condensation">
  <a:themeElements>
    <a:clrScheme name="Traînée de condensatio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Traînée de condensatio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aînée de condensatio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Traînée de condensation</Template>
  <TotalTime>164</TotalTime>
  <Words>685</Words>
  <Application>Microsoft Office PowerPoint</Application>
  <PresentationFormat>Grand écran</PresentationFormat>
  <Paragraphs>336</Paragraphs>
  <Slides>21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Century Gothic</vt:lpstr>
      <vt:lpstr>Traînée de condensation</vt:lpstr>
      <vt:lpstr>Conception d’applications Multimédia Animées en situation de Handicap</vt:lpstr>
      <vt:lpstr>Introduction</vt:lpstr>
      <vt:lpstr>Sommaire</vt:lpstr>
      <vt:lpstr>Principe du jeu</vt:lpstr>
      <vt:lpstr>Principe du jeu</vt:lpstr>
      <vt:lpstr>Principe du jeu</vt:lpstr>
      <vt:lpstr>Principe du jeu</vt:lpstr>
      <vt:lpstr>Principe du jeu</vt:lpstr>
      <vt:lpstr>Principe du jeu</vt:lpstr>
      <vt:lpstr>Principe du jeu</vt:lpstr>
      <vt:lpstr>La synthèse vocale</vt:lpstr>
      <vt:lpstr>La synthèse vocale</vt:lpstr>
      <vt:lpstr>La synthèse vocale</vt:lpstr>
      <vt:lpstr>Le tirage des lettres</vt:lpstr>
      <vt:lpstr>Le tirage des lettres</vt:lpstr>
      <vt:lpstr>Présentation PowerPoint</vt:lpstr>
      <vt:lpstr>Les animations</vt:lpstr>
      <vt:lpstr>Les animations</vt:lpstr>
      <vt:lpstr>Les animations</vt:lpstr>
      <vt:lpstr>Démonstration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Conception d’applications Multimédia Animées en situation de Handicap</dc:title>
  <dc:creator>Guenon</dc:creator>
  <cp:lastModifiedBy>Guenon</cp:lastModifiedBy>
  <cp:revision>21</cp:revision>
  <dcterms:created xsi:type="dcterms:W3CDTF">2013-11-10T13:15:00Z</dcterms:created>
  <dcterms:modified xsi:type="dcterms:W3CDTF">2013-11-11T12:45:35Z</dcterms:modified>
</cp:coreProperties>
</file>